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y="5143500" cx="9144000"/>
  <p:notesSz cx="6858000" cy="9144000"/>
  <p:embeddedFontLst>
    <p:embeddedFont>
      <p:font typeface="Proxima Nova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7" Type="http://schemas.openxmlformats.org/officeDocument/2006/relationships/font" Target="fonts/ProximaNova-regular.fntdata"/><Relationship Id="rId8" Type="http://schemas.openxmlformats.org/officeDocument/2006/relationships/font" Target="fonts/ProximaNova-bold.fntdata"/><Relationship Id="rId9" Type="http://schemas.openxmlformats.org/officeDocument/2006/relationships/font" Target="fonts/ProximaNova-italic.fntdata"/><Relationship Id="rId10" Type="http://schemas.openxmlformats.org/officeDocument/2006/relationships/font" Target="fonts/ProximaNova-boldItalic.fntdata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idx="2" type="subTitle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3" type="subTitle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 algn="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0"/>
          <p:cNvSpPr txBox="1"/>
          <p:nvPr>
            <p:ph idx="3" type="subTitle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 algn="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53" name="Google Shape;53;p1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Texnologik Innovatsiyalariga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Yangi texnologiyalar rivoji: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yangi texnologiyalarning rivojlanishiga turtki beradi. Ular axborotni saqlash va tarqatish uchun yangi vositalarni yaratishga imkon beradi.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va sun'iy intellekt: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sun'iy intellektni rivojlantirishda muhim rol o‘ynaydi. Media orqali yig'ilgan katta ma'lumotlar sun'iy intellektni o‘qitishda ishlatiladi.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wgruy85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Magnus Engø on Unsplash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Huquqiy Asoslari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940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 xavfsizligi va maxfiylik: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texnologiyalarining rivojlanishi axborot xavfsizligi va maxfiylik masalalarini keltirib chiqardi. Ularni tartibga solish uchun huquqiy asoslar zarur.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Mualliflik huquqlari va lisenziyalar: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yaratilgan kontent mualliflik huquqlariga ega bo‘lishi kerak. Mualliflik huquqlari va lisenziyalar bu kontentni himoya qilish uchun muhimdir.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o6li3rh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Melinda Gimpel on Unsplash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Kelajakda Media Texnologiyalari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Prognozlar va tendentsiyalar: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Kelajakda media texnologiyalari rivoji davom etadi. Yangi platformalar va vositalar yaratilib, ulardan foydalanish kengayadi.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texnologiyalarining ehtimoliy rivoji: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Sun'iy intellekt, virtual va kengaytirilgan haqiqat kabi texnologiyalar media sohasida keng qo'llaniladi. Yangi imkoniyatlar va usullar yaratiladi.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7586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2p1x_tz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75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Bastian Riccardi on Unsplash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Xulosa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8266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Umumiy ta'sir: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hayotimizning barcha sohalariga chuqur ta'sir ko'rsatadi, axborot tarqatishdan tortib ta'lim, biznes, sog'liqni saqlash, siyosat va madaniyatgacha.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Kelajakdagi o‘rni: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rivojlanishi davom etmoqda va kelajakda ularning ta'siri yanada kuchayadi.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92j8n6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lucas Favre on Unsplash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Global Miqyosdagi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 tarqatish: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axborotni global miqyosda tez va keng ko‘lamda tarqatish mumkin bo‘ladi, bu esa dunyo bo'ylab xabardorlikni oshiradi.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Madaniyatlararo almashinuv: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turli madaniyatlar o‘rtasidagi almashinuvni kuchaytiradi, bu esa global hamkorlik va tushunishni yaxshilaydi.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an9wiwu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Aishwarya Panneerselvam on Unsplash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Ekologik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8266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Elektron chiqindilar: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texnologiyalarining keng tarqalishi elektron chiqindilar hajmini oshiradi, bu esa atrof-muhitga zarar yetkazadi.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Yashil texnologiyalar: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yordamida ekologik muammolarni hal qilish uchun yashil texnologiyalar va barqaror yechimlar rivojlanmoqda.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ae1nfzf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Andras Kovacs on Unsplash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Iqtisodiyotga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Raqamli iqtisodiyot: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raqamli iqtisodiyotning rivojlanishiga hissa qo‘shadi. Internet va raqamli platformalar yangi iqtisodiy imkoniyatlar yaratadi.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Ish o‘rinlari yaratish: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yangi ish o‘rinlari yaratiladi. Kontent yaratish, boshqarish va tarqatish sohalarida yangi kasblar paydo bo‘ladi.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8dhskpk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wilsan u on Unsplash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Ijtimoiy Munosabatlarga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Onlayn muloqot: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onlayn muloqotning kengayishiga olib keladi. Ijtimoiy tarmoqlar va messenjerlar orqali odamlar o‘zaro bog‘lanadi.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Yangi ijtimoiy norma va qadriyatlar: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yangi ijtimoiy norma va qadriyatlarni shakllantiradi, bu esa ijtimoiy munosabatlarni o‘zgartiradi.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f1f_ikb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camilo jimenez on Unsplash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Ijodkorlik va O'yin-Kulgiga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Ijodkorlik: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ijodkorlikni rivojlantiradi. Raqamli san'at, video tahrirlash va musiqiy kompozitsiyalar yaratish imkoniyatlari kengayadi.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O'yin-kulgi: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o'yin-kulgi sohalari, jumladan filmlar, musiqalar va video o'yinlar yanada rivojlanadi va yangi formatlar paydo bo'ladi.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7586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2p1x_tz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75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Bastian Riccardi on Unsplash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Yangiliklar va Jurnalistikaga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Yangiliklar tarqatish: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yangiliklarni tez va samarali tarqatishga imkon beradi. Internet va ijtimoiy tarmoqlar orqali yangiliklar keng ommaga yetkaziladi.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Jurnalistikada yangi vositalar: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jurnalistlarga yangi vositalar va platformalar taqdim etadi. Bloglar, podkastlar va veb-saytlar orqali jurnalistik faoliyat kengayadi.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lwv3rgz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Matt C on Unsplash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Hayotdagi O‘rni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texnologiyalar nima?: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 - bu axborotni saqlash, tarqatish va foydalanish uchun texnologik vositalar to‘plami. Misollar: gazeta, radio, televizor, internet.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Rivojlanish tarixi: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qadim zamonlardan beri rivojlanib kelmoqda. An'anaviy matbuotdan boshlab, bugungi raqamli texnologiyalar va internetga qadar rivojlandi.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7586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2p1x_tz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75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Bastian Riccardi on Unsplash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Individual Hayotga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Shaxsiy muloqot: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shaxsiy muloqotni o‘zgartiradi. Odamlar o‘zaro aloqada bo‘lish uchun ijtimoiy tarmoqlar va messenjerlardan foydalanadi.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 olish: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yordamida odamlar axborotni tez va oson olishlari mumkin. Internet va mobil ilovalar orqali kerakli ma'lumotlarga ega bo‘lishadi.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4yg7d67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SCREEN POST on Unsplash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Xavfsizlik va Kiberxavfsizlikka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Kiberxavfsizlik muammolari: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kiberxavfsizlik muammolarini keltirib chiqaradi. Shaxsiy ma'lumotlarni himoya qilish va kiberhujumlardan saqlanish muhimdir.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Xavfsizlik choralari: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Kiberxavfsizlikni ta'minlash uchun turli xavfsizlik choralari ko‘rilmoqda. Shifrlash, xavfsizlik devorlari va antivirus dasturlari orqali axborotni himoya qilish mumkin.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2x5ysyl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Markus Spiske on Unsplash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Madaniy Xilma-Xillikka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Madaniy xilma-xillikni qo‘llab-quvvatlash: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turli madaniyatlar o‘rtasidagi almashinuvni kuchaytiradi. Bu madaniy xilma-xillikni qo‘llab-quvvatlaydi va uni kengroq ommalashtiradi.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Madaniy integratsiya: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turli madaniyatlar o‘zaro aralashib, bir-birini boyitadi. Bu madaniy integratsiyani kuchaytiradi.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9nj652h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Markus Winkler on Unsplash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Ta'lim Sohasidagi Kelajak Tendentsiyalari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940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Virtual va kengaytirilgan haqiqat: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Virtual va kengaytirilgan haqiqat texnologiyalari ta'lim jarayoniga kirib kelmoqda. Ular orqali talabalarning o‘qish jarayoni yanada interaktiv va qiziqarli bo'ladi.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Shaxsiylashtirilgan ta'lim: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yordamida shaxsiylashtirilgan ta'lim imkoniyatlari kengaymoqda. Talabalar o‘z ehtiyojlariga mos ta'lim olish imkoniyatiga ega bo'ladi.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6huc0fq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stem.T4L on Unsplash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Turlari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An'anaviy media: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Gazetalar, radio va televizor an'anaviy media texnologiyalarning asosiy misollaridir. Ular axborot tarqatishning dastlabki usullari bo‘lib xizmat qilgan.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Raqamli media: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Internet, ijtimoiy tarmoqlar, va mobil ilovalar raqamli media texnologiyalariga kiradi. Ular tezkor va global axborot tarqatish imkonini beradi.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92j8n6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lucas Favre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Jamiyatga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8266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 tarqatish: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axborotni tez va keng ko‘lamda tarqatish mumkin bo‘ladi, bu esa jamiyatning xabardorligini oshiradi.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Madaniyat va san'at: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madaniyat va san'atni global miqyosda tarqatishga imkon beradi, bu esa madaniy almashinuvni kuchaytiradi.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f1f_ikb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camilo jimenez on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Ta'limga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8266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Masofaviy ta'lim: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masofaviy ta'limni amalga oshirishga imkon beradi. Talabalar internet orqali darslarga qatnashishlari mumkin.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Onlayn kurslar va ta'lim platformalari: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yordamida turli onlayn kurslar va ta'lim platformalari yaratilib, keng qamrovli ta'lim imkoniyatlari taqdim etiladi.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g8oo_9e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joe mantel on Unsplash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Biznesga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Reklama va marketing: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reklama va marketingning yangi usullarini taqdim etdi. Ijtimoiy tarmoqlar va raqamli platformalar orqali reklama qilish mumkin.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Elektron tijorat: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elektron tijoratning rivojlanishiga katta hissa qo‘shdi. Onlayn do‘konlar orqali global miqyosda savdo qilish imkoniyati mavjud.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fasxnrb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Emiliano Vittoriosi on Unsplash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Sog'liqni Saqlashga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940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Telemeditsina: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telemeditsinani rivojlantirdi, bu esa bemorlar va shifokorlar o‘rtasidagi masofaviy muloqot imkonini yaratdi.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Sog'liqni saqlash axborot tizimlari: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yordamida sog'liqni saqlash tizimlari samaradorligi oshdi. Elektron tibbiy yozuvlar va axborot tizimlari yordamida xizmatlar tezlashdi va yaxshilandi.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aqkkywf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National Cancer Institute on Unsplash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Siyosatga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Siyosiy kampaniyalar: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siyosiy kampaniyalarda muhim rol o‘ynaydi. Ijtimoiy tarmoqlar va raqamli media orqali siyosiy reklama va axborot tarqatish imkoniyati mavjud.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Jamoatchilik fikri: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siyosiy voqealar va qarorlar haqida jamoatchilik fikrini shakllantirish va uni nazorat qilish osonlashadi.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9j0rfqt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Brian Wertheim on Unsplash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Ommaviy Madaniyatga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Ommaviy axborot vositalari orqali madaniy me'yorlar: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madaniy me'yorlar va qadriyatlar ommaviy axborot vositalari orqali tarqatiladi va shakllanadi.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va yosh avlod: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Yosh avlod media texnologiyalari orqali o‘z madaniy va axloqiy qarashlarini shakllantiradi, bu esa kelajak madaniyatiga ta'sir ko‘rsatadi.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y9ewq6w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Noralí Nayla on Unsplash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